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-41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3849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829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8287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3458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0354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2250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5971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1359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908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0114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079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E845E-7502-4601-9074-B5D1B5294B3D}" type="datetimeFigureOut">
              <a:rPr kumimoji="1" lang="ja-JP" altLang="en-US" smtClean="0"/>
              <a:t>2019/4/4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586E4-7096-4F2C-9D9A-C840DF74964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1536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084" y="0"/>
            <a:ext cx="8091206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86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グループ化 84"/>
          <p:cNvGrpSpPr/>
          <p:nvPr/>
        </p:nvGrpSpPr>
        <p:grpSpPr>
          <a:xfrm>
            <a:off x="594971" y="304724"/>
            <a:ext cx="7584101" cy="5400076"/>
            <a:chOff x="-205129" y="-76"/>
            <a:chExt cx="7584101" cy="5400076"/>
          </a:xfrm>
        </p:grpSpPr>
        <p:sp>
          <p:nvSpPr>
            <p:cNvPr id="84" name="正方形/長方形 83"/>
            <p:cNvSpPr/>
            <p:nvPr/>
          </p:nvSpPr>
          <p:spPr>
            <a:xfrm>
              <a:off x="-16383" y="-76"/>
              <a:ext cx="2207133" cy="1687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81" name="グループ化 80"/>
            <p:cNvGrpSpPr>
              <a:grpSpLocks noChangeAspect="1"/>
            </p:cNvGrpSpPr>
            <p:nvPr/>
          </p:nvGrpSpPr>
          <p:grpSpPr>
            <a:xfrm>
              <a:off x="-205129" y="0"/>
              <a:ext cx="7584101" cy="5400000"/>
              <a:chOff x="-205134" y="0"/>
              <a:chExt cx="8028740" cy="5716588"/>
            </a:xfrm>
          </p:grpSpPr>
          <p:sp>
            <p:nvSpPr>
              <p:cNvPr id="42" name="正方形/長方形 41"/>
              <p:cNvSpPr/>
              <p:nvPr/>
            </p:nvSpPr>
            <p:spPr>
              <a:xfrm>
                <a:off x="25752" y="27171"/>
                <a:ext cx="1850400" cy="2858400"/>
              </a:xfrm>
              <a:prstGeom prst="rect">
                <a:avLst/>
              </a:prstGeom>
              <a:noFill/>
              <a:ln w="57150"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700"/>
              </a:p>
            </p:txBody>
          </p:sp>
          <p:pic>
            <p:nvPicPr>
              <p:cNvPr id="43" name="図 42">
                <a:extLst>
                  <a:ext uri="{FF2B5EF4-FFF2-40B4-BE49-F238E27FC236}">
                    <a16:creationId xmlns:a16="http://schemas.microsoft.com/office/drawing/2014/main" id="{4CB3B247-EDF0-B140-B221-499E6E7FE2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 contrast="-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730" t="27251" r="37923" b="31857"/>
              <a:stretch/>
            </p:blipFill>
            <p:spPr>
              <a:xfrm>
                <a:off x="1907225" y="0"/>
                <a:ext cx="5709600" cy="4282200"/>
              </a:xfrm>
              <a:prstGeom prst="rect">
                <a:avLst/>
              </a:prstGeom>
            </p:spPr>
          </p:pic>
          <p:pic>
            <p:nvPicPr>
              <p:cNvPr id="44" name="図 43">
                <a:extLst>
                  <a:ext uri="{FF2B5EF4-FFF2-40B4-BE49-F238E27FC236}">
                    <a16:creationId xmlns:a16="http://schemas.microsoft.com/office/drawing/2014/main" id="{070DE5D4-2AAB-F740-A34B-7F8A8080E9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268" t="3937" r="9684"/>
              <a:stretch/>
            </p:blipFill>
            <p:spPr>
              <a:xfrm>
                <a:off x="0" y="2152592"/>
                <a:ext cx="1904400" cy="1428300"/>
              </a:xfrm>
              <a:prstGeom prst="rect">
                <a:avLst/>
              </a:prstGeom>
            </p:spPr>
          </p:pic>
          <p:pic>
            <p:nvPicPr>
              <p:cNvPr id="45" name="図 44">
                <a:extLst>
                  <a:ext uri="{FF2B5EF4-FFF2-40B4-BE49-F238E27FC236}">
                    <a16:creationId xmlns:a16="http://schemas.microsoft.com/office/drawing/2014/main" id="{BB23132E-3571-DA42-A0FB-171999CBD9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143" t="3770" r="9684"/>
              <a:stretch/>
            </p:blipFill>
            <p:spPr>
              <a:xfrm>
                <a:off x="0" y="721678"/>
                <a:ext cx="1904400" cy="1428300"/>
              </a:xfrm>
              <a:prstGeom prst="rect">
                <a:avLst/>
              </a:prstGeom>
            </p:spPr>
          </p:pic>
          <p:sp>
            <p:nvSpPr>
              <p:cNvPr id="46" name="テキスト ボックス 45">
                <a:extLst>
                  <a:ext uri="{FF2B5EF4-FFF2-40B4-BE49-F238E27FC236}">
                    <a16:creationId xmlns:a16="http://schemas.microsoft.com/office/drawing/2014/main" id="{0C227838-90D8-1945-905D-3453A0F5B06F}"/>
                  </a:ext>
                </a:extLst>
              </p:cNvPr>
              <p:cNvSpPr txBox="1"/>
              <p:nvPr/>
            </p:nvSpPr>
            <p:spPr>
              <a:xfrm flipH="1">
                <a:off x="-203789" y="2177251"/>
                <a:ext cx="2351152" cy="353943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1700" b="1" dirty="0">
                    <a:ln w="3175">
                      <a:noFill/>
                    </a:ln>
                    <a:effectLst/>
                    <a:latin typeface="Helvetica" panose="020B0604020202020204" pitchFamily="34" charset="0"/>
                  </a:rPr>
                  <a:t>Steamed rice</a:t>
                </a:r>
                <a:endParaRPr lang="ja-JP" altLang="en-US" sz="1700" b="1" dirty="0">
                  <a:ln w="3175">
                    <a:noFill/>
                  </a:ln>
                  <a:effectLst/>
                  <a:latin typeface="Helvetica" panose="020B0604020202020204" pitchFamily="34" charset="0"/>
                </a:endParaRPr>
              </a:p>
            </p:txBody>
          </p:sp>
          <p:sp>
            <p:nvSpPr>
              <p:cNvPr id="47" name="テキスト ボックス 46">
                <a:extLst>
                  <a:ext uri="{FF2B5EF4-FFF2-40B4-BE49-F238E27FC236}">
                    <a16:creationId xmlns:a16="http://schemas.microsoft.com/office/drawing/2014/main" id="{761174F7-A013-3641-B34A-A92CE1FF8867}"/>
                  </a:ext>
                </a:extLst>
              </p:cNvPr>
              <p:cNvSpPr txBox="1"/>
              <p:nvPr/>
            </p:nvSpPr>
            <p:spPr>
              <a:xfrm flipH="1">
                <a:off x="-203789" y="764531"/>
                <a:ext cx="2351152" cy="353943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1700" b="1" dirty="0" err="1">
                    <a:ln w="3175">
                      <a:noFill/>
                    </a:ln>
                    <a:effectLst/>
                    <a:latin typeface="Helvetica" panose="020B0604020202020204" pitchFamily="34" charset="0"/>
                  </a:rPr>
                  <a:t>Somen</a:t>
                </a:r>
                <a:r>
                  <a:rPr lang="en-US" altLang="ja-JP" sz="1700" b="1" dirty="0">
                    <a:ln w="3175">
                      <a:noFill/>
                    </a:ln>
                    <a:effectLst/>
                    <a:latin typeface="Helvetica" panose="020B0604020202020204" pitchFamily="34" charset="0"/>
                  </a:rPr>
                  <a:t> noodles</a:t>
                </a:r>
              </a:p>
            </p:txBody>
          </p:sp>
          <p:sp>
            <p:nvSpPr>
              <p:cNvPr id="48" name="テキスト ボックス 47">
                <a:extLst>
                  <a:ext uri="{FF2B5EF4-FFF2-40B4-BE49-F238E27FC236}">
                    <a16:creationId xmlns:a16="http://schemas.microsoft.com/office/drawing/2014/main" id="{0C227838-90D8-1945-905D-3453A0F5B06F}"/>
                  </a:ext>
                </a:extLst>
              </p:cNvPr>
              <p:cNvSpPr txBox="1"/>
              <p:nvPr/>
            </p:nvSpPr>
            <p:spPr>
              <a:xfrm flipH="1">
                <a:off x="-203999" y="2155831"/>
                <a:ext cx="2351152" cy="353943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1700" b="1" dirty="0">
                    <a:ln w="3175">
                      <a:noFill/>
                    </a:ln>
                    <a:solidFill>
                      <a:schemeClr val="bg1"/>
                    </a:solidFill>
                    <a:effectLst/>
                    <a:latin typeface="Helvetica" panose="020B0604020202020204" pitchFamily="34" charset="0"/>
                  </a:rPr>
                  <a:t>Steamed rice</a:t>
                </a:r>
                <a:endParaRPr lang="ja-JP" altLang="en-US" sz="1700" b="1" dirty="0">
                  <a:ln w="3175">
                    <a:noFill/>
                  </a:ln>
                  <a:solidFill>
                    <a:schemeClr val="bg1"/>
                  </a:solidFill>
                  <a:effectLst/>
                  <a:latin typeface="Helvetica" panose="020B0604020202020204" pitchFamily="34" charset="0"/>
                </a:endParaRPr>
              </a:p>
            </p:txBody>
          </p:sp>
          <p:sp>
            <p:nvSpPr>
              <p:cNvPr id="49" name="テキスト ボックス 48">
                <a:extLst>
                  <a:ext uri="{FF2B5EF4-FFF2-40B4-BE49-F238E27FC236}">
                    <a16:creationId xmlns:a16="http://schemas.microsoft.com/office/drawing/2014/main" id="{761174F7-A013-3641-B34A-A92CE1FF8867}"/>
                  </a:ext>
                </a:extLst>
              </p:cNvPr>
              <p:cNvSpPr txBox="1"/>
              <p:nvPr/>
            </p:nvSpPr>
            <p:spPr>
              <a:xfrm flipH="1">
                <a:off x="-203999" y="743110"/>
                <a:ext cx="2351152" cy="353943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1700" b="1" dirty="0" err="1">
                    <a:ln w="3175">
                      <a:noFill/>
                    </a:ln>
                    <a:solidFill>
                      <a:schemeClr val="bg1"/>
                    </a:solidFill>
                    <a:effectLst/>
                    <a:latin typeface="Helvetica" panose="020B0604020202020204" pitchFamily="34" charset="0"/>
                  </a:rPr>
                  <a:t>Somen</a:t>
                </a:r>
                <a:r>
                  <a:rPr lang="en-US" altLang="ja-JP" sz="1700" b="1" dirty="0">
                    <a:ln w="3175">
                      <a:noFill/>
                    </a:ln>
                    <a:solidFill>
                      <a:schemeClr val="bg1"/>
                    </a:solidFill>
                    <a:effectLst/>
                    <a:latin typeface="Helvetica" panose="020B0604020202020204" pitchFamily="34" charset="0"/>
                  </a:rPr>
                  <a:t> noodles</a:t>
                </a:r>
              </a:p>
            </p:txBody>
          </p:sp>
          <p:pic>
            <p:nvPicPr>
              <p:cNvPr id="50" name="図 49">
                <a:extLst>
                  <a:ext uri="{FF2B5EF4-FFF2-40B4-BE49-F238E27FC236}">
                    <a16:creationId xmlns:a16="http://schemas.microsoft.com/office/drawing/2014/main" id="{929245B4-CC99-B746-B3CF-0E51D439D3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621" t="3783" r="9216"/>
              <a:stretch/>
            </p:blipFill>
            <p:spPr>
              <a:xfrm>
                <a:off x="5712425" y="4288288"/>
                <a:ext cx="1904400" cy="1428300"/>
              </a:xfrm>
              <a:prstGeom prst="rect">
                <a:avLst/>
              </a:prstGeom>
            </p:spPr>
          </p:pic>
          <p:pic>
            <p:nvPicPr>
              <p:cNvPr id="51" name="図 50">
                <a:extLst>
                  <a:ext uri="{FF2B5EF4-FFF2-40B4-BE49-F238E27FC236}">
                    <a16:creationId xmlns:a16="http://schemas.microsoft.com/office/drawing/2014/main" id="{3E585775-3D5F-BB45-83EE-655DE58620AB}"/>
                  </a:ext>
                </a:extLst>
              </p:cNvPr>
              <p:cNvPicPr preferRelativeResize="0"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369" t="2822" r="10137" b="1853"/>
              <a:stretch/>
            </p:blipFill>
            <p:spPr>
              <a:xfrm>
                <a:off x="1904142" y="4288288"/>
                <a:ext cx="1904400" cy="1428300"/>
              </a:xfrm>
              <a:prstGeom prst="rect">
                <a:avLst/>
              </a:prstGeom>
            </p:spPr>
          </p:pic>
          <p:pic>
            <p:nvPicPr>
              <p:cNvPr id="52" name="図 51">
                <a:extLst>
                  <a:ext uri="{FF2B5EF4-FFF2-40B4-BE49-F238E27FC236}">
                    <a16:creationId xmlns:a16="http://schemas.microsoft.com/office/drawing/2014/main" id="{BA4BC8DB-CBCD-534F-8445-649EB9ADC4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670" t="4012" r="7339"/>
              <a:stretch/>
            </p:blipFill>
            <p:spPr>
              <a:xfrm>
                <a:off x="0" y="4288288"/>
                <a:ext cx="1904400" cy="1428300"/>
              </a:xfrm>
              <a:prstGeom prst="rect">
                <a:avLst/>
              </a:prstGeom>
            </p:spPr>
          </p:pic>
          <p:pic>
            <p:nvPicPr>
              <p:cNvPr id="53" name="図 52">
                <a:extLst>
                  <a:ext uri="{FF2B5EF4-FFF2-40B4-BE49-F238E27FC236}">
                    <a16:creationId xmlns:a16="http://schemas.microsoft.com/office/drawing/2014/main" id="{3399ADFE-67F1-E245-B84D-956E065C07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30" t="3933" r="9920"/>
              <a:stretch/>
            </p:blipFill>
            <p:spPr>
              <a:xfrm>
                <a:off x="3808284" y="4288288"/>
                <a:ext cx="1904400" cy="1428300"/>
              </a:xfrm>
              <a:prstGeom prst="rect">
                <a:avLst/>
              </a:prstGeom>
            </p:spPr>
          </p:pic>
          <p:grpSp>
            <p:nvGrpSpPr>
              <p:cNvPr id="54" name="グループ化 53"/>
              <p:cNvGrpSpPr/>
              <p:nvPr/>
            </p:nvGrpSpPr>
            <p:grpSpPr>
              <a:xfrm>
                <a:off x="1676814" y="4299138"/>
                <a:ext cx="2369499" cy="375364"/>
                <a:chOff x="2510813" y="4854219"/>
                <a:chExt cx="1203630" cy="190674"/>
              </a:xfrm>
            </p:grpSpPr>
            <p:sp>
              <p:nvSpPr>
                <p:cNvPr id="55" name="テキスト ボックス 54">
                  <a:extLst>
                    <a:ext uri="{FF2B5EF4-FFF2-40B4-BE49-F238E27FC236}">
                      <a16:creationId xmlns:a16="http://schemas.microsoft.com/office/drawing/2014/main" id="{ED4A5A4B-ABFB-1B42-8DCD-6AB017E22ED9}"/>
                    </a:ext>
                  </a:extLst>
                </p:cNvPr>
                <p:cNvSpPr txBox="1"/>
                <p:nvPr/>
              </p:nvSpPr>
              <p:spPr>
                <a:xfrm flipH="1">
                  <a:off x="2517618" y="4865100"/>
                  <a:ext cx="1196825" cy="179793"/>
                </a:xfrm>
                <a:prstGeom prst="rect">
                  <a:avLst/>
                </a:prstGeom>
                <a:noFill/>
                <a:effectLst/>
              </p:spPr>
              <p:txBody>
                <a:bodyPr vert="horz" wrap="square" rtlCol="0">
                  <a:spAutoFit/>
                </a:bodyPr>
                <a:lstStyle/>
                <a:p>
                  <a:pPr algn="ctr"/>
                  <a:r>
                    <a:rPr lang="en-US" altLang="ja-JP" sz="1700" b="1" dirty="0">
                      <a:ln w="3175">
                        <a:noFill/>
                      </a:ln>
                      <a:effectLst/>
                      <a:latin typeface="Helvetica" panose="020B0604020202020204" pitchFamily="34" charset="0"/>
                    </a:rPr>
                    <a:t>Curry and rice</a:t>
                  </a:r>
                </a:p>
              </p:txBody>
            </p:sp>
            <p:sp>
              <p:nvSpPr>
                <p:cNvPr id="56" name="テキスト ボックス 55">
                  <a:extLst>
                    <a:ext uri="{FF2B5EF4-FFF2-40B4-BE49-F238E27FC236}">
                      <a16:creationId xmlns:a16="http://schemas.microsoft.com/office/drawing/2014/main" id="{ED4A5A4B-ABFB-1B42-8DCD-6AB017E22ED9}"/>
                    </a:ext>
                  </a:extLst>
                </p:cNvPr>
                <p:cNvSpPr txBox="1"/>
                <p:nvPr/>
              </p:nvSpPr>
              <p:spPr>
                <a:xfrm flipH="1">
                  <a:off x="2510813" y="4854219"/>
                  <a:ext cx="1196825" cy="179793"/>
                </a:xfrm>
                <a:prstGeom prst="rect">
                  <a:avLst/>
                </a:prstGeom>
                <a:noFill/>
                <a:effectLst/>
              </p:spPr>
              <p:txBody>
                <a:bodyPr vert="horz" wrap="square" rtlCol="0">
                  <a:spAutoFit/>
                </a:bodyPr>
                <a:lstStyle/>
                <a:p>
                  <a:pPr algn="ctr"/>
                  <a:r>
                    <a:rPr lang="en-US" altLang="ja-JP" sz="1700" b="1" dirty="0">
                      <a:ln w="3175">
                        <a:noFill/>
                      </a:ln>
                      <a:solidFill>
                        <a:schemeClr val="bg1"/>
                      </a:solidFill>
                      <a:effectLst/>
                      <a:latin typeface="Helvetica" panose="020B0604020202020204" pitchFamily="34" charset="0"/>
                    </a:rPr>
                    <a:t>Curry and rice</a:t>
                  </a:r>
                </a:p>
              </p:txBody>
            </p:sp>
          </p:grpSp>
          <p:grpSp>
            <p:nvGrpSpPr>
              <p:cNvPr id="57" name="グループ化 56"/>
              <p:cNvGrpSpPr/>
              <p:nvPr/>
            </p:nvGrpSpPr>
            <p:grpSpPr>
              <a:xfrm>
                <a:off x="5459052" y="4299138"/>
                <a:ext cx="2364554" cy="375364"/>
                <a:chOff x="4525316" y="4846050"/>
                <a:chExt cx="1201118" cy="190674"/>
              </a:xfrm>
            </p:grpSpPr>
            <p:sp>
              <p:nvSpPr>
                <p:cNvPr id="58" name="テキスト ボックス 57">
                  <a:extLst>
                    <a:ext uri="{FF2B5EF4-FFF2-40B4-BE49-F238E27FC236}">
                      <a16:creationId xmlns:a16="http://schemas.microsoft.com/office/drawing/2014/main" id="{43A8210E-CB50-8C42-BC00-64E2F446BB86}"/>
                    </a:ext>
                  </a:extLst>
                </p:cNvPr>
                <p:cNvSpPr txBox="1"/>
                <p:nvPr/>
              </p:nvSpPr>
              <p:spPr>
                <a:xfrm flipH="1">
                  <a:off x="4532121" y="4856931"/>
                  <a:ext cx="1194313" cy="179793"/>
                </a:xfrm>
                <a:prstGeom prst="rect">
                  <a:avLst/>
                </a:prstGeom>
                <a:noFill/>
                <a:effectLst/>
              </p:spPr>
              <p:txBody>
                <a:bodyPr vert="horz" wrap="square" rtlCol="0">
                  <a:spAutoFit/>
                </a:bodyPr>
                <a:lstStyle/>
                <a:p>
                  <a:pPr algn="ctr"/>
                  <a:r>
                    <a:rPr lang="en-US" altLang="ja-JP" sz="1700" b="1" dirty="0">
                      <a:ln w="3175">
                        <a:noFill/>
                      </a:ln>
                      <a:effectLst/>
                      <a:latin typeface="Helvetica" panose="020B0604020202020204" pitchFamily="34" charset="0"/>
                    </a:rPr>
                    <a:t>Fried rice</a:t>
                  </a:r>
                </a:p>
              </p:txBody>
            </p:sp>
            <p:sp>
              <p:nvSpPr>
                <p:cNvPr id="59" name="テキスト ボックス 58">
                  <a:extLst>
                    <a:ext uri="{FF2B5EF4-FFF2-40B4-BE49-F238E27FC236}">
                      <a16:creationId xmlns:a16="http://schemas.microsoft.com/office/drawing/2014/main" id="{43A8210E-CB50-8C42-BC00-64E2F446BB86}"/>
                    </a:ext>
                  </a:extLst>
                </p:cNvPr>
                <p:cNvSpPr txBox="1"/>
                <p:nvPr/>
              </p:nvSpPr>
              <p:spPr>
                <a:xfrm flipH="1">
                  <a:off x="4525316" y="4846050"/>
                  <a:ext cx="1194313" cy="179793"/>
                </a:xfrm>
                <a:prstGeom prst="rect">
                  <a:avLst/>
                </a:prstGeom>
                <a:noFill/>
                <a:effectLst/>
              </p:spPr>
              <p:txBody>
                <a:bodyPr vert="horz" wrap="square" rtlCol="0">
                  <a:spAutoFit/>
                </a:bodyPr>
                <a:lstStyle/>
                <a:p>
                  <a:pPr algn="ctr"/>
                  <a:r>
                    <a:rPr lang="en-US" altLang="ja-JP" sz="1700" b="1" dirty="0">
                      <a:ln w="3175">
                        <a:noFill/>
                      </a:ln>
                      <a:solidFill>
                        <a:schemeClr val="bg1"/>
                      </a:solidFill>
                      <a:effectLst/>
                      <a:latin typeface="Helvetica" panose="020B0604020202020204" pitchFamily="34" charset="0"/>
                    </a:rPr>
                    <a:t>Fried rice</a:t>
                  </a:r>
                </a:p>
              </p:txBody>
            </p:sp>
          </p:grpSp>
          <p:grpSp>
            <p:nvGrpSpPr>
              <p:cNvPr id="60" name="グループ化 59"/>
              <p:cNvGrpSpPr/>
              <p:nvPr/>
            </p:nvGrpSpPr>
            <p:grpSpPr>
              <a:xfrm>
                <a:off x="-199672" y="4299138"/>
                <a:ext cx="2369499" cy="375364"/>
                <a:chOff x="1651539" y="4843338"/>
                <a:chExt cx="1203630" cy="190674"/>
              </a:xfrm>
            </p:grpSpPr>
            <p:sp>
              <p:nvSpPr>
                <p:cNvPr id="61" name="テキスト ボックス 60">
                  <a:extLst>
                    <a:ext uri="{FF2B5EF4-FFF2-40B4-BE49-F238E27FC236}">
                      <a16:creationId xmlns:a16="http://schemas.microsoft.com/office/drawing/2014/main" id="{FA7072EB-380B-274C-B45F-AB8E5CD561F5}"/>
                    </a:ext>
                  </a:extLst>
                </p:cNvPr>
                <p:cNvSpPr txBox="1"/>
                <p:nvPr/>
              </p:nvSpPr>
              <p:spPr>
                <a:xfrm flipH="1">
                  <a:off x="1658344" y="4854219"/>
                  <a:ext cx="1196825" cy="179793"/>
                </a:xfrm>
                <a:prstGeom prst="rect">
                  <a:avLst/>
                </a:prstGeom>
                <a:noFill/>
                <a:effectLst/>
              </p:spPr>
              <p:txBody>
                <a:bodyPr vert="horz" wrap="square" rtlCol="0">
                  <a:spAutoFit/>
                </a:bodyPr>
                <a:lstStyle/>
                <a:p>
                  <a:pPr algn="ctr"/>
                  <a:r>
                    <a:rPr lang="en-US" altLang="ja-JP" sz="1700" b="1" dirty="0">
                      <a:ln w="3175">
                        <a:noFill/>
                      </a:ln>
                      <a:effectLst/>
                      <a:latin typeface="Helvetica" panose="020B0604020202020204" pitchFamily="34" charset="0"/>
                    </a:rPr>
                    <a:t>Ramen noodles</a:t>
                  </a:r>
                </a:p>
              </p:txBody>
            </p:sp>
            <p:sp>
              <p:nvSpPr>
                <p:cNvPr id="62" name="テキスト ボックス 61">
                  <a:extLst>
                    <a:ext uri="{FF2B5EF4-FFF2-40B4-BE49-F238E27FC236}">
                      <a16:creationId xmlns:a16="http://schemas.microsoft.com/office/drawing/2014/main" id="{FA7072EB-380B-274C-B45F-AB8E5CD561F5}"/>
                    </a:ext>
                  </a:extLst>
                </p:cNvPr>
                <p:cNvSpPr txBox="1"/>
                <p:nvPr/>
              </p:nvSpPr>
              <p:spPr>
                <a:xfrm flipH="1">
                  <a:off x="1651539" y="4843338"/>
                  <a:ext cx="1196825" cy="179793"/>
                </a:xfrm>
                <a:prstGeom prst="rect">
                  <a:avLst/>
                </a:prstGeom>
                <a:noFill/>
                <a:effectLst/>
              </p:spPr>
              <p:txBody>
                <a:bodyPr vert="horz" wrap="square" rtlCol="0">
                  <a:spAutoFit/>
                </a:bodyPr>
                <a:lstStyle/>
                <a:p>
                  <a:pPr algn="ctr"/>
                  <a:r>
                    <a:rPr lang="en-US" altLang="ja-JP" sz="1700" b="1" dirty="0">
                      <a:ln w="3175">
                        <a:noFill/>
                      </a:ln>
                      <a:solidFill>
                        <a:schemeClr val="bg1"/>
                      </a:solidFill>
                      <a:effectLst/>
                      <a:latin typeface="Helvetica" panose="020B0604020202020204" pitchFamily="34" charset="0"/>
                    </a:rPr>
                    <a:t>Ramen noodles</a:t>
                  </a:r>
                </a:p>
              </p:txBody>
            </p:sp>
          </p:grpSp>
          <p:grpSp>
            <p:nvGrpSpPr>
              <p:cNvPr id="63" name="グループ化 62"/>
              <p:cNvGrpSpPr/>
              <p:nvPr/>
            </p:nvGrpSpPr>
            <p:grpSpPr>
              <a:xfrm>
                <a:off x="3569169" y="4299138"/>
                <a:ext cx="2364554" cy="375364"/>
                <a:chOff x="3593884" y="4848116"/>
                <a:chExt cx="1201118" cy="190674"/>
              </a:xfrm>
            </p:grpSpPr>
            <p:sp>
              <p:nvSpPr>
                <p:cNvPr id="64" name="テキスト ボックス 63">
                  <a:extLst>
                    <a:ext uri="{FF2B5EF4-FFF2-40B4-BE49-F238E27FC236}">
                      <a16:creationId xmlns:a16="http://schemas.microsoft.com/office/drawing/2014/main" id="{6E69C123-7D1E-9346-ACA8-77A5893B8C0A}"/>
                    </a:ext>
                  </a:extLst>
                </p:cNvPr>
                <p:cNvSpPr txBox="1"/>
                <p:nvPr/>
              </p:nvSpPr>
              <p:spPr>
                <a:xfrm flipH="1">
                  <a:off x="3600689" y="4858997"/>
                  <a:ext cx="1194313" cy="179793"/>
                </a:xfrm>
                <a:prstGeom prst="rect">
                  <a:avLst/>
                </a:prstGeom>
                <a:noFill/>
                <a:effectLst/>
              </p:spPr>
              <p:txBody>
                <a:bodyPr vert="horz" wrap="square" rtlCol="0">
                  <a:spAutoFit/>
                </a:bodyPr>
                <a:lstStyle/>
                <a:p>
                  <a:pPr algn="ctr"/>
                  <a:r>
                    <a:rPr lang="en-US" altLang="ja-JP" sz="1700" b="1" dirty="0">
                      <a:ln w="3175">
                        <a:noFill/>
                      </a:ln>
                      <a:effectLst/>
                      <a:latin typeface="Helvetica" panose="020B0604020202020204" pitchFamily="34" charset="0"/>
                    </a:rPr>
                    <a:t>Fried noodles</a:t>
                  </a:r>
                </a:p>
              </p:txBody>
            </p:sp>
            <p:sp>
              <p:nvSpPr>
                <p:cNvPr id="65" name="テキスト ボックス 64">
                  <a:extLst>
                    <a:ext uri="{FF2B5EF4-FFF2-40B4-BE49-F238E27FC236}">
                      <a16:creationId xmlns:a16="http://schemas.microsoft.com/office/drawing/2014/main" id="{6E69C123-7D1E-9346-ACA8-77A5893B8C0A}"/>
                    </a:ext>
                  </a:extLst>
                </p:cNvPr>
                <p:cNvSpPr txBox="1"/>
                <p:nvPr/>
              </p:nvSpPr>
              <p:spPr>
                <a:xfrm flipH="1">
                  <a:off x="3593884" y="4848116"/>
                  <a:ext cx="1194313" cy="179793"/>
                </a:xfrm>
                <a:prstGeom prst="rect">
                  <a:avLst/>
                </a:prstGeom>
                <a:noFill/>
                <a:effectLst/>
              </p:spPr>
              <p:txBody>
                <a:bodyPr vert="horz" wrap="square" rtlCol="0">
                  <a:spAutoFit/>
                </a:bodyPr>
                <a:lstStyle/>
                <a:p>
                  <a:pPr algn="ctr"/>
                  <a:r>
                    <a:rPr lang="en-US" altLang="ja-JP" sz="1700" b="1" dirty="0">
                      <a:ln w="3175">
                        <a:noFill/>
                      </a:ln>
                      <a:solidFill>
                        <a:schemeClr val="bg1"/>
                      </a:solidFill>
                      <a:effectLst/>
                      <a:latin typeface="Helvetica" panose="020B0604020202020204" pitchFamily="34" charset="0"/>
                    </a:rPr>
                    <a:t>Fried noodles</a:t>
                  </a:r>
                </a:p>
              </p:txBody>
            </p:sp>
          </p:grpSp>
          <p:sp>
            <p:nvSpPr>
              <p:cNvPr id="66" name="テキスト ボックス 65">
                <a:extLst>
                  <a:ext uri="{FF2B5EF4-FFF2-40B4-BE49-F238E27FC236}">
                    <a16:creationId xmlns:a16="http://schemas.microsoft.com/office/drawing/2014/main" id="{32D599F2-2311-4E4E-96F6-0212F4554903}"/>
                  </a:ext>
                </a:extLst>
              </p:cNvPr>
              <p:cNvSpPr txBox="1"/>
              <p:nvPr/>
            </p:nvSpPr>
            <p:spPr>
              <a:xfrm flipH="1">
                <a:off x="3240828" y="808063"/>
                <a:ext cx="1706373" cy="353943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1700" b="1" dirty="0">
                    <a:ln w="3175">
                      <a:noFill/>
                    </a:ln>
                    <a:effectLst/>
                    <a:latin typeface="Helvetica" panose="020B0604020202020204" pitchFamily="34" charset="0"/>
                  </a:rPr>
                  <a:t>HTC VIVE Pro</a:t>
                </a:r>
                <a:endParaRPr lang="ja-JP" altLang="en-US" sz="1700" b="1" dirty="0">
                  <a:ln w="3175">
                    <a:noFill/>
                  </a:ln>
                  <a:effectLst/>
                  <a:latin typeface="Helvetica" panose="020B0604020202020204" pitchFamily="34" charset="0"/>
                </a:endParaRPr>
              </a:p>
            </p:txBody>
          </p:sp>
          <p:sp>
            <p:nvSpPr>
              <p:cNvPr id="67" name="線吹き出し 2 66">
                <a:extLst>
                  <a:ext uri="{FF2B5EF4-FFF2-40B4-BE49-F238E27FC236}">
                    <a16:creationId xmlns:a16="http://schemas.microsoft.com/office/drawing/2014/main" id="{8125D486-5C43-4B47-8680-FD42042C9DD5}"/>
                  </a:ext>
                </a:extLst>
              </p:cNvPr>
              <p:cNvSpPr/>
              <p:nvPr/>
            </p:nvSpPr>
            <p:spPr>
              <a:xfrm>
                <a:off x="3512715" y="988690"/>
                <a:ext cx="1260792" cy="672290"/>
              </a:xfrm>
              <a:prstGeom prst="callout2">
                <a:avLst>
                  <a:gd name="adj1" fmla="val 25476"/>
                  <a:gd name="adj2" fmla="val 49421"/>
                  <a:gd name="adj3" fmla="val 97775"/>
                  <a:gd name="adj4" fmla="val 49763"/>
                  <a:gd name="adj5" fmla="val 130313"/>
                  <a:gd name="adj6" fmla="val 90577"/>
                </a:avLst>
              </a:prstGeom>
              <a:noFill/>
              <a:ln w="38100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700">
                  <a:ln>
                    <a:solidFill>
                      <a:schemeClr val="bg1"/>
                    </a:solidFill>
                  </a:ln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68" name="テキスト ボックス 67">
                <a:extLst>
                  <a:ext uri="{FF2B5EF4-FFF2-40B4-BE49-F238E27FC236}">
                    <a16:creationId xmlns:a16="http://schemas.microsoft.com/office/drawing/2014/main" id="{32D599F2-2311-4E4E-96F6-0212F4554903}"/>
                  </a:ext>
                </a:extLst>
              </p:cNvPr>
              <p:cNvSpPr txBox="1"/>
              <p:nvPr/>
            </p:nvSpPr>
            <p:spPr>
              <a:xfrm flipH="1">
                <a:off x="3227431" y="786642"/>
                <a:ext cx="1706373" cy="353943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1700" b="1" dirty="0">
                    <a:ln w="3175">
                      <a:noFill/>
                    </a:ln>
                    <a:solidFill>
                      <a:schemeClr val="bg1"/>
                    </a:solidFill>
                    <a:effectLst/>
                    <a:latin typeface="Helvetica" panose="020B0604020202020204" pitchFamily="34" charset="0"/>
                  </a:rPr>
                  <a:t>HTC VIVE Pro</a:t>
                </a:r>
                <a:endParaRPr lang="ja-JP" altLang="en-US" sz="1700" b="1" dirty="0">
                  <a:ln w="3175">
                    <a:noFill/>
                  </a:ln>
                  <a:solidFill>
                    <a:schemeClr val="bg1"/>
                  </a:solidFill>
                  <a:effectLst/>
                  <a:latin typeface="Helvetica" panose="020B0604020202020204" pitchFamily="34" charset="0"/>
                </a:endParaRPr>
              </a:p>
            </p:txBody>
          </p:sp>
          <p:sp>
            <p:nvSpPr>
              <p:cNvPr id="69" name="線吹き出し 2 68">
                <a:extLst>
                  <a:ext uri="{FF2B5EF4-FFF2-40B4-BE49-F238E27FC236}">
                    <a16:creationId xmlns:a16="http://schemas.microsoft.com/office/drawing/2014/main" id="{8125D486-5C43-4B47-8680-FD42042C9DD5}"/>
                  </a:ext>
                </a:extLst>
              </p:cNvPr>
              <p:cNvSpPr/>
              <p:nvPr/>
            </p:nvSpPr>
            <p:spPr>
              <a:xfrm>
                <a:off x="3499330" y="965815"/>
                <a:ext cx="1260792" cy="672290"/>
              </a:xfrm>
              <a:prstGeom prst="callout2">
                <a:avLst>
                  <a:gd name="adj1" fmla="val 28310"/>
                  <a:gd name="adj2" fmla="val 49421"/>
                  <a:gd name="adj3" fmla="val 97775"/>
                  <a:gd name="adj4" fmla="val 49763"/>
                  <a:gd name="adj5" fmla="val 130313"/>
                  <a:gd name="adj6" fmla="val 90577"/>
                </a:avLst>
              </a:prstGeom>
              <a:noFill/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700">
                  <a:ln>
                    <a:solidFill>
                      <a:schemeClr val="bg1"/>
                    </a:solidFill>
                  </a:ln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0" name="テキスト ボックス 69">
                <a:extLst>
                  <a:ext uri="{FF2B5EF4-FFF2-40B4-BE49-F238E27FC236}">
                    <a16:creationId xmlns:a16="http://schemas.microsoft.com/office/drawing/2014/main" id="{BFDC1ED2-9538-1742-805E-65EAFE61D1D2}"/>
                  </a:ext>
                </a:extLst>
              </p:cNvPr>
              <p:cNvSpPr txBox="1"/>
              <p:nvPr/>
            </p:nvSpPr>
            <p:spPr>
              <a:xfrm flipH="1">
                <a:off x="2864863" y="2052810"/>
                <a:ext cx="1629669" cy="615553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1700" b="1" dirty="0">
                    <a:ln w="3175">
                      <a:noFill/>
                    </a:ln>
                    <a:effectLst/>
                    <a:latin typeface="Helvetica" panose="020B0604020202020204" pitchFamily="34" charset="0"/>
                  </a:rPr>
                  <a:t>Actual </a:t>
                </a:r>
                <a:r>
                  <a:rPr lang="en-US" altLang="ja-JP" sz="1700" b="1" dirty="0" smtClean="0">
                    <a:ln w="3175">
                      <a:noFill/>
                    </a:ln>
                    <a:effectLst/>
                    <a:latin typeface="Helvetica" panose="020B0604020202020204" pitchFamily="34" charset="0"/>
                  </a:rPr>
                  <a:t>food</a:t>
                </a:r>
                <a:br>
                  <a:rPr lang="en-US" altLang="ja-JP" sz="1700" b="1" dirty="0" smtClean="0">
                    <a:ln w="3175">
                      <a:noFill/>
                    </a:ln>
                    <a:effectLst/>
                    <a:latin typeface="Helvetica" panose="020B0604020202020204" pitchFamily="34" charset="0"/>
                  </a:rPr>
                </a:br>
                <a:r>
                  <a:rPr lang="en-US" altLang="ja-JP" sz="1700" b="1" dirty="0" smtClean="0">
                    <a:ln w="3175">
                      <a:noFill/>
                    </a:ln>
                    <a:effectLst/>
                    <a:latin typeface="Helvetica" panose="020B0604020202020204" pitchFamily="34" charset="0"/>
                  </a:rPr>
                  <a:t>in </a:t>
                </a:r>
                <a:r>
                  <a:rPr lang="en-US" altLang="ja-JP" sz="1700" b="1" dirty="0">
                    <a:ln w="3175">
                      <a:noFill/>
                    </a:ln>
                    <a:effectLst/>
                    <a:latin typeface="Helvetica" panose="020B0604020202020204" pitchFamily="34" charset="0"/>
                  </a:rPr>
                  <a:t>a bowl</a:t>
                </a:r>
              </a:p>
            </p:txBody>
          </p:sp>
          <p:sp>
            <p:nvSpPr>
              <p:cNvPr id="71" name="線吹き出し 2 70">
                <a:extLst>
                  <a:ext uri="{FF2B5EF4-FFF2-40B4-BE49-F238E27FC236}">
                    <a16:creationId xmlns:a16="http://schemas.microsoft.com/office/drawing/2014/main" id="{CECC5FFA-266C-0247-8B26-1E64A800AF11}"/>
                  </a:ext>
                </a:extLst>
              </p:cNvPr>
              <p:cNvSpPr/>
              <p:nvPr/>
            </p:nvSpPr>
            <p:spPr>
              <a:xfrm>
                <a:off x="3049301" y="2416349"/>
                <a:ext cx="1260792" cy="672290"/>
              </a:xfrm>
              <a:prstGeom prst="callout2">
                <a:avLst>
                  <a:gd name="adj1" fmla="val 41199"/>
                  <a:gd name="adj2" fmla="val 49421"/>
                  <a:gd name="adj3" fmla="val 97775"/>
                  <a:gd name="adj4" fmla="val 49763"/>
                  <a:gd name="adj5" fmla="val 146445"/>
                  <a:gd name="adj6" fmla="val 78325"/>
                </a:avLst>
              </a:prstGeom>
              <a:noFill/>
              <a:ln w="38100"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700">
                  <a:ln>
                    <a:solidFill>
                      <a:schemeClr val="bg1"/>
                    </a:solidFill>
                  </a:ln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2" name="線吹き出し 2 71">
                <a:extLst>
                  <a:ext uri="{FF2B5EF4-FFF2-40B4-BE49-F238E27FC236}">
                    <a16:creationId xmlns:a16="http://schemas.microsoft.com/office/drawing/2014/main" id="{CECC5FFA-266C-0247-8B26-1E64A800AF11}"/>
                  </a:ext>
                </a:extLst>
              </p:cNvPr>
              <p:cNvSpPr/>
              <p:nvPr/>
            </p:nvSpPr>
            <p:spPr>
              <a:xfrm>
                <a:off x="3035917" y="2386880"/>
                <a:ext cx="1260792" cy="672290"/>
              </a:xfrm>
              <a:prstGeom prst="callout2">
                <a:avLst>
                  <a:gd name="adj1" fmla="val 44977"/>
                  <a:gd name="adj2" fmla="val 49421"/>
                  <a:gd name="adj3" fmla="val 97775"/>
                  <a:gd name="adj4" fmla="val 49763"/>
                  <a:gd name="adj5" fmla="val 150223"/>
                  <a:gd name="adj6" fmla="val 79333"/>
                </a:avLst>
              </a:prstGeom>
              <a:noFill/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1700">
                  <a:ln>
                    <a:solidFill>
                      <a:schemeClr val="bg1"/>
                    </a:solidFill>
                  </a:ln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3" name="正方形/長方形 72"/>
              <p:cNvSpPr/>
              <p:nvPr/>
            </p:nvSpPr>
            <p:spPr>
              <a:xfrm>
                <a:off x="28575" y="4306006"/>
                <a:ext cx="7560000" cy="1386000"/>
              </a:xfrm>
              <a:prstGeom prst="rect">
                <a:avLst/>
              </a:prstGeom>
              <a:noFill/>
              <a:ln w="57150">
                <a:solidFill>
                  <a:srgbClr val="F9B9B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700"/>
              </a:p>
            </p:txBody>
          </p:sp>
          <p:sp>
            <p:nvSpPr>
              <p:cNvPr id="74" name="テキスト ボックス 73">
                <a:extLst>
                  <a:ext uri="{FF2B5EF4-FFF2-40B4-BE49-F238E27FC236}">
                    <a16:creationId xmlns:a16="http://schemas.microsoft.com/office/drawing/2014/main" id="{43A8210E-CB50-8C42-BC00-64E2F446BB86}"/>
                  </a:ext>
                </a:extLst>
              </p:cNvPr>
              <p:cNvSpPr txBox="1"/>
              <p:nvPr/>
            </p:nvSpPr>
            <p:spPr>
              <a:xfrm flipH="1">
                <a:off x="61651" y="83713"/>
                <a:ext cx="1814293" cy="584775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3200" b="1" dirty="0" smtClean="0">
                    <a:ln w="3175">
                      <a:noFill/>
                    </a:ln>
                    <a:latin typeface="Helvetica" panose="020B0604020202020204" pitchFamily="34" charset="0"/>
                  </a:rPr>
                  <a:t>INPUT</a:t>
                </a:r>
                <a:endParaRPr lang="en-US" altLang="ja-JP" sz="3200" b="1" dirty="0">
                  <a:ln w="3175">
                    <a:noFill/>
                  </a:ln>
                  <a:effectLst/>
                  <a:latin typeface="Helvetica" panose="020B0604020202020204" pitchFamily="34" charset="0"/>
                </a:endParaRPr>
              </a:p>
            </p:txBody>
          </p:sp>
          <p:cxnSp>
            <p:nvCxnSpPr>
              <p:cNvPr id="75" name="直線コネクタ 74"/>
              <p:cNvCxnSpPr/>
              <p:nvPr/>
            </p:nvCxnSpPr>
            <p:spPr>
              <a:xfrm flipV="1">
                <a:off x="4768874" y="2397904"/>
                <a:ext cx="527065" cy="1884296"/>
              </a:xfrm>
              <a:prstGeom prst="line">
                <a:avLst/>
              </a:prstGeom>
              <a:ln w="57150">
                <a:solidFill>
                  <a:srgbClr val="F9B9B9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/>
              <p:cNvCxnSpPr>
                <a:stCxn id="43" idx="1"/>
              </p:cNvCxnSpPr>
              <p:nvPr/>
            </p:nvCxnSpPr>
            <p:spPr>
              <a:xfrm>
                <a:off x="1907225" y="2141100"/>
                <a:ext cx="1901059" cy="1286941"/>
              </a:xfrm>
              <a:prstGeom prst="line">
                <a:avLst/>
              </a:prstGeom>
              <a:ln w="57150"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テキスト ボックス 76">
                <a:extLst>
                  <a:ext uri="{FF2B5EF4-FFF2-40B4-BE49-F238E27FC236}">
                    <a16:creationId xmlns:a16="http://schemas.microsoft.com/office/drawing/2014/main" id="{BFDC1ED2-9538-1742-805E-65EAFE61D1D2}"/>
                  </a:ext>
                </a:extLst>
              </p:cNvPr>
              <p:cNvSpPr txBox="1"/>
              <p:nvPr/>
            </p:nvSpPr>
            <p:spPr>
              <a:xfrm flipH="1">
                <a:off x="2851460" y="2039426"/>
                <a:ext cx="1629669" cy="615553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1700" b="1" dirty="0">
                    <a:ln w="3175">
                      <a:noFill/>
                    </a:ln>
                    <a:solidFill>
                      <a:schemeClr val="bg1"/>
                    </a:solidFill>
                    <a:effectLst/>
                    <a:latin typeface="Helvetica" panose="020B0604020202020204" pitchFamily="34" charset="0"/>
                  </a:rPr>
                  <a:t>Actual </a:t>
                </a:r>
                <a:r>
                  <a:rPr lang="en-US" altLang="ja-JP" sz="1700" b="1" dirty="0" smtClean="0">
                    <a:ln w="3175">
                      <a:noFill/>
                    </a:ln>
                    <a:solidFill>
                      <a:schemeClr val="bg1"/>
                    </a:solidFill>
                    <a:effectLst/>
                    <a:latin typeface="Helvetica" panose="020B0604020202020204" pitchFamily="34" charset="0"/>
                  </a:rPr>
                  <a:t>food</a:t>
                </a:r>
                <a:br>
                  <a:rPr lang="en-US" altLang="ja-JP" sz="1700" b="1" dirty="0" smtClean="0">
                    <a:ln w="3175">
                      <a:noFill/>
                    </a:ln>
                    <a:solidFill>
                      <a:schemeClr val="bg1"/>
                    </a:solidFill>
                    <a:effectLst/>
                    <a:latin typeface="Helvetica" panose="020B0604020202020204" pitchFamily="34" charset="0"/>
                  </a:rPr>
                </a:br>
                <a:r>
                  <a:rPr lang="en-US" altLang="ja-JP" sz="1700" b="1" dirty="0" smtClean="0">
                    <a:ln w="3175">
                      <a:noFill/>
                    </a:ln>
                    <a:solidFill>
                      <a:schemeClr val="bg1"/>
                    </a:solidFill>
                    <a:effectLst/>
                    <a:latin typeface="Helvetica" panose="020B0604020202020204" pitchFamily="34" charset="0"/>
                  </a:rPr>
                  <a:t>in </a:t>
                </a:r>
                <a:r>
                  <a:rPr lang="en-US" altLang="ja-JP" sz="1700" b="1" dirty="0">
                    <a:ln w="3175">
                      <a:noFill/>
                    </a:ln>
                    <a:solidFill>
                      <a:schemeClr val="bg1"/>
                    </a:solidFill>
                    <a:effectLst/>
                    <a:latin typeface="Helvetica" panose="020B0604020202020204" pitchFamily="34" charset="0"/>
                  </a:rPr>
                  <a:t>a bowl</a:t>
                </a:r>
              </a:p>
            </p:txBody>
          </p:sp>
          <p:sp>
            <p:nvSpPr>
              <p:cNvPr id="78" name="正方形/長方形 77"/>
              <p:cNvSpPr/>
              <p:nvPr/>
            </p:nvSpPr>
            <p:spPr>
              <a:xfrm>
                <a:off x="25752" y="728221"/>
                <a:ext cx="1850400" cy="2858400"/>
              </a:xfrm>
              <a:prstGeom prst="rect">
                <a:avLst/>
              </a:prstGeom>
              <a:noFill/>
              <a:ln w="57150"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700"/>
              </a:p>
            </p:txBody>
          </p:sp>
          <p:sp>
            <p:nvSpPr>
              <p:cNvPr id="79" name="正方形/長方形 78"/>
              <p:cNvSpPr/>
              <p:nvPr/>
            </p:nvSpPr>
            <p:spPr>
              <a:xfrm>
                <a:off x="25750" y="3585714"/>
                <a:ext cx="1850400" cy="720000"/>
              </a:xfrm>
              <a:prstGeom prst="rect">
                <a:avLst/>
              </a:prstGeom>
              <a:solidFill>
                <a:schemeClr val="bg1"/>
              </a:solidFill>
              <a:ln w="57150">
                <a:gradFill>
                  <a:gsLst>
                    <a:gs pos="0">
                      <a:srgbClr val="5B9BD5"/>
                    </a:gs>
                    <a:gs pos="100000">
                      <a:srgbClr val="F9B9B9"/>
                    </a:gs>
                    <a:gs pos="0">
                      <a:srgbClr val="F9B9B9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700"/>
              </a:p>
            </p:txBody>
          </p:sp>
          <p:sp>
            <p:nvSpPr>
              <p:cNvPr id="80" name="テキスト ボックス 79">
                <a:extLst>
                  <a:ext uri="{FF2B5EF4-FFF2-40B4-BE49-F238E27FC236}">
                    <a16:creationId xmlns:a16="http://schemas.microsoft.com/office/drawing/2014/main" id="{43A8210E-CB50-8C42-BC00-64E2F446BB86}"/>
                  </a:ext>
                </a:extLst>
              </p:cNvPr>
              <p:cNvSpPr txBox="1"/>
              <p:nvPr/>
            </p:nvSpPr>
            <p:spPr>
              <a:xfrm flipH="1">
                <a:off x="-205134" y="3658425"/>
                <a:ext cx="2351158" cy="584775"/>
              </a:xfrm>
              <a:prstGeom prst="rect">
                <a:avLst/>
              </a:prstGeom>
              <a:noFill/>
              <a:effectLst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ja-JP" sz="3200" b="1" dirty="0" smtClean="0">
                    <a:ln w="3175">
                      <a:noFill/>
                    </a:ln>
                    <a:latin typeface="Helvetica" panose="020B0604020202020204" pitchFamily="34" charset="0"/>
                  </a:rPr>
                  <a:t>OUTPUT</a:t>
                </a:r>
                <a:endParaRPr lang="en-US" altLang="ja-JP" sz="3200" b="1" dirty="0">
                  <a:ln w="3175">
                    <a:noFill/>
                  </a:ln>
                  <a:effectLst/>
                  <a:latin typeface="Helvetica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02789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5" r="23899"/>
          <a:stretch/>
        </p:blipFill>
        <p:spPr>
          <a:xfrm>
            <a:off x="1800000" y="381000"/>
            <a:ext cx="72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050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38</Words>
  <Application>Microsoft Office PowerPoint</Application>
  <PresentationFormat>ワイド画面</PresentationFormat>
  <Paragraphs>18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游ゴシック</vt:lpstr>
      <vt:lpstr>游ゴシック Light</vt:lpstr>
      <vt:lpstr>Arial</vt:lpstr>
      <vt:lpstr>Helvetica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Windows ユーザー</dc:creator>
  <cp:lastModifiedBy>Windows ユーザー</cp:lastModifiedBy>
  <cp:revision>1</cp:revision>
  <dcterms:created xsi:type="dcterms:W3CDTF">2019-04-04T11:46:45Z</dcterms:created>
  <dcterms:modified xsi:type="dcterms:W3CDTF">2019-04-04T11:55:38Z</dcterms:modified>
</cp:coreProperties>
</file>

<file path=docProps/thumbnail.jpeg>
</file>